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8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2CC4-7A9A-4C57-8883-D01D6724670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Hackett, Cindy</cp:lastModifiedBy>
  <cp:revision>1</cp:revision>
  <dcterms:created xsi:type="dcterms:W3CDTF">2014-01-20T19:42:20Z</dcterms:created>
  <dcterms:modified xsi:type="dcterms:W3CDTF">2016-11-22T17:39:06Z</dcterms:modified>
</cp:coreProperties>
</file>